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85" r:id="rId3"/>
    <p:sldId id="286" r:id="rId4"/>
    <p:sldId id="258" r:id="rId5"/>
    <p:sldId id="259" r:id="rId6"/>
    <p:sldId id="418" r:id="rId7"/>
    <p:sldId id="421" r:id="rId8"/>
    <p:sldId id="267" r:id="rId9"/>
    <p:sldId id="424" r:id="rId10"/>
    <p:sldId id="268" r:id="rId11"/>
    <p:sldId id="425" r:id="rId12"/>
    <p:sldId id="273" r:id="rId13"/>
    <p:sldId id="426" r:id="rId14"/>
    <p:sldId id="274" r:id="rId15"/>
    <p:sldId id="276" r:id="rId16"/>
    <p:sldId id="289" r:id="rId17"/>
    <p:sldId id="281" r:id="rId18"/>
    <p:sldId id="422" r:id="rId19"/>
    <p:sldId id="423" r:id="rId20"/>
    <p:sldId id="283" r:id="rId21"/>
    <p:sldId id="42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35D"/>
    <a:srgbClr val="FF3399"/>
    <a:srgbClr val="FF0066"/>
    <a:srgbClr val="CCF5ED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249" autoAdjust="0"/>
  </p:normalViewPr>
  <p:slideViewPr>
    <p:cSldViewPr snapToGrid="0">
      <p:cViewPr varScale="1">
        <p:scale>
          <a:sx n="41" d="100"/>
          <a:sy n="41" d="100"/>
        </p:scale>
        <p:origin x="-108" y="-7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A4F9A-7CD7-417B-A368-FB0DE0D30DF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49FD3-6ADA-4D7C-A464-5E03AC40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3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8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49FD3-6ADA-4D7C-A464-5E03AC404C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1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0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6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43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2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6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9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7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5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E90C4-8C43-452A-B162-472A0161E57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8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slide" Target="slide1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slide" Target="slide1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slide" Target="slide14.xml"/><Relationship Id="rId5" Type="http://schemas.openxmlformats.org/officeDocument/2006/relationships/slide" Target="slide8.xml"/><Relationship Id="rId10" Type="http://schemas.openxmlformats.org/officeDocument/2006/relationships/image" Target="../media/image14.png"/><Relationship Id="rId4" Type="http://schemas.openxmlformats.org/officeDocument/2006/relationships/image" Target="../media/image11.jpeg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6C09E4AE-9C0B-4B4F-A5B1-7D348AFC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6E7693D-4998-4008-A080-DFCAFB25028D}"/>
              </a:ext>
            </a:extLst>
          </p:cNvPr>
          <p:cNvSpPr/>
          <p:nvPr/>
        </p:nvSpPr>
        <p:spPr>
          <a:xfrm>
            <a:off x="1741828" y="0"/>
            <a:ext cx="87083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 HÓC MÔN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6B01FFF-717B-4A93-8E18-78003008452B}"/>
              </a:ext>
            </a:extLst>
          </p:cNvPr>
          <p:cNvSpPr/>
          <p:nvPr/>
        </p:nvSpPr>
        <p:spPr>
          <a:xfrm>
            <a:off x="2357154" y="491586"/>
            <a:ext cx="74776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</a:t>
            </a:r>
            <a:r>
              <a:rPr lang="en-US" sz="3600" b="1" cap="none" spc="0">
                <a:ln w="0"/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 TẠO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F1950CE-2300-4094-A712-92208539F659}"/>
              </a:ext>
            </a:extLst>
          </p:cNvPr>
          <p:cNvSpPr/>
          <p:nvPr/>
        </p:nvSpPr>
        <p:spPr>
          <a:xfrm>
            <a:off x="2655042" y="1981647"/>
            <a:ext cx="6881914" cy="28947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GIẢNG HỌC TRỰC TUYẾN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23D782-A41F-4503-94CF-26A0D323615F}"/>
              </a:ext>
            </a:extLst>
          </p:cNvPr>
          <p:cNvSpPr/>
          <p:nvPr/>
        </p:nvSpPr>
        <p:spPr>
          <a:xfrm>
            <a:off x="3741573" y="2332726"/>
            <a:ext cx="4708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Luyện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từ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câu</a:t>
            </a:r>
            <a:endParaRPr lang="en-US" sz="5400" b="1" cap="none" spc="0" dirty="0">
              <a:ln w="0"/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35B8BC7-769A-40D0-98C5-9B8DF977F73A}"/>
              </a:ext>
            </a:extLst>
          </p:cNvPr>
          <p:cNvSpPr/>
          <p:nvPr/>
        </p:nvSpPr>
        <p:spPr>
          <a:xfrm>
            <a:off x="5198157" y="3208106"/>
            <a:ext cx="1795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4</a:t>
            </a:r>
            <a:endParaRPr lang="en-US" sz="5400" b="1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3"/>
    </mc:Choice>
    <mc:Fallback xmlns="">
      <p:transition spd="slow" advTm="1835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4EC5E-FF83-4184-88EB-E88FD24C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5947F8-02E1-472C-A7E2-00A7034A2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86B65500-629A-4CAA-9F9E-41CA957B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324"/>
            <a:ext cx="12191999" cy="68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2035C6-9A25-49E5-BF1F-2F0286B2F7E9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D741424F-2D37-47E0-8C16-D32BC637DFC2}"/>
              </a:ext>
            </a:extLst>
          </p:cNvPr>
          <p:cNvSpPr/>
          <p:nvPr/>
        </p:nvSpPr>
        <p:spPr>
          <a:xfrm>
            <a:off x="648795" y="2088588"/>
            <a:ext cx="4262511" cy="135049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  <p:pic>
        <p:nvPicPr>
          <p:cNvPr id="9" name="Pictur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953D292D-151E-46C3-9701-6BFA1D82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00" y="1247147"/>
            <a:ext cx="57937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5D5E0C-B9B4-478F-AC0E-CB31FE69C66E}"/>
              </a:ext>
            </a:extLst>
          </p:cNvPr>
          <p:cNvSpPr txBox="1"/>
          <p:nvPr/>
        </p:nvSpPr>
        <p:spPr>
          <a:xfrm>
            <a:off x="7723163" y="4485647"/>
            <a:ext cx="234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815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CAEE4FF6-271A-4D99-B954-C6B89063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DF541-E88E-4FF1-8A52-74B9F49D5EA3}"/>
              </a:ext>
            </a:extLst>
          </p:cNvPr>
          <p:cNvSpPr/>
          <p:nvPr/>
        </p:nvSpPr>
        <p:spPr>
          <a:xfrm>
            <a:off x="1681835" y="351813"/>
            <a:ext cx="7501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Ô CỬA BÍ MẬT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072C5F4E-2955-4C8B-B128-6BBB776B7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525" y="2159390"/>
            <a:ext cx="1990725" cy="360045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83432724-CC34-4073-9CA3-BFDFD123A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2063" y="2130815"/>
            <a:ext cx="1962150" cy="35909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A7F70A9-1FD7-481C-8795-13E4EDBEC683}"/>
              </a:ext>
            </a:extLst>
          </p:cNvPr>
          <p:cNvSpPr/>
          <p:nvPr/>
        </p:nvSpPr>
        <p:spPr>
          <a:xfrm>
            <a:off x="984738" y="6267156"/>
            <a:ext cx="506437" cy="32355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2D017D4-6F95-4A12-BB46-1B34864A00B0}"/>
              </a:ext>
            </a:extLst>
          </p:cNvPr>
          <p:cNvSpPr/>
          <p:nvPr/>
        </p:nvSpPr>
        <p:spPr>
          <a:xfrm>
            <a:off x="4016554" y="6590834"/>
            <a:ext cx="678425" cy="26716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8B282AE9-BB2E-4062-9349-531E95618D66}"/>
              </a:ext>
            </a:extLst>
          </p:cNvPr>
          <p:cNvSpPr/>
          <p:nvPr/>
        </p:nvSpPr>
        <p:spPr>
          <a:xfrm>
            <a:off x="7344697" y="6267156"/>
            <a:ext cx="1135626" cy="590844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5738CC3C-3460-4795-A72C-20C79ECE8A67}"/>
              </a:ext>
            </a:extLst>
          </p:cNvPr>
          <p:cNvSpPr/>
          <p:nvPr/>
        </p:nvSpPr>
        <p:spPr>
          <a:xfrm>
            <a:off x="9462063" y="6473180"/>
            <a:ext cx="2009799" cy="412955"/>
          </a:xfrm>
          <a:prstGeom prst="cloud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8966716"/>
      </p:ext>
    </p:extLst>
  </p:cSld>
  <p:clrMapOvr>
    <a:masterClrMapping/>
  </p:clrMapOvr>
  <p:transition spd="slow" advTm="2557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4EC5E-FF83-4184-88EB-E88FD24C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5947F8-02E1-472C-A7E2-00A7034A2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86B65500-629A-4CAA-9F9E-41CA957B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9784"/>
            <a:ext cx="12191999" cy="69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2035C6-9A25-49E5-BF1F-2F0286B2F7E9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5D5E0C-B9B4-478F-AC0E-CB31FE69C66E}"/>
              </a:ext>
            </a:extLst>
          </p:cNvPr>
          <p:cNvSpPr txBox="1"/>
          <p:nvPr/>
        </p:nvSpPr>
        <p:spPr>
          <a:xfrm>
            <a:off x="7723163" y="4360985"/>
            <a:ext cx="205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B299ACED-4706-48FF-AB03-58ED06CFAE23}"/>
              </a:ext>
            </a:extLst>
          </p:cNvPr>
          <p:cNvSpPr/>
          <p:nvPr/>
        </p:nvSpPr>
        <p:spPr>
          <a:xfrm>
            <a:off x="551142" y="2343336"/>
            <a:ext cx="4262511" cy="1350499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67884EA-BBFB-4B9A-B250-4165A358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144588"/>
            <a:ext cx="62865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3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CAEE4FF6-271A-4D99-B954-C6B89063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DF541-E88E-4FF1-8A52-74B9F49D5EA3}"/>
              </a:ext>
            </a:extLst>
          </p:cNvPr>
          <p:cNvSpPr/>
          <p:nvPr/>
        </p:nvSpPr>
        <p:spPr>
          <a:xfrm>
            <a:off x="1681835" y="351813"/>
            <a:ext cx="7501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Ô CỬA BÍ MẬT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83432724-CC34-4073-9CA3-BFDFD123A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063" y="2130815"/>
            <a:ext cx="1962150" cy="35909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A7F70A9-1FD7-481C-8795-13E4EDBEC683}"/>
              </a:ext>
            </a:extLst>
          </p:cNvPr>
          <p:cNvSpPr/>
          <p:nvPr/>
        </p:nvSpPr>
        <p:spPr>
          <a:xfrm>
            <a:off x="984738" y="6267156"/>
            <a:ext cx="506437" cy="32355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2D017D4-6F95-4A12-BB46-1B34864A00B0}"/>
              </a:ext>
            </a:extLst>
          </p:cNvPr>
          <p:cNvSpPr/>
          <p:nvPr/>
        </p:nvSpPr>
        <p:spPr>
          <a:xfrm>
            <a:off x="4016554" y="6590834"/>
            <a:ext cx="678425" cy="26716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8B282AE9-BB2E-4062-9349-531E95618D66}"/>
              </a:ext>
            </a:extLst>
          </p:cNvPr>
          <p:cNvSpPr/>
          <p:nvPr/>
        </p:nvSpPr>
        <p:spPr>
          <a:xfrm>
            <a:off x="7344697" y="6267156"/>
            <a:ext cx="1135626" cy="590844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5738CC3C-3460-4795-A72C-20C79ECE8A67}"/>
              </a:ext>
            </a:extLst>
          </p:cNvPr>
          <p:cNvSpPr/>
          <p:nvPr/>
        </p:nvSpPr>
        <p:spPr>
          <a:xfrm>
            <a:off x="9462063" y="6473180"/>
            <a:ext cx="2009799" cy="412955"/>
          </a:xfrm>
          <a:prstGeom prst="cloud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366945"/>
      </p:ext>
    </p:extLst>
  </p:cSld>
  <p:clrMapOvr>
    <a:masterClrMapping/>
  </p:clrMapOvr>
  <p:transition spd="slow" advTm="2557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BE936C-FFB7-4625-A163-BE6053FA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33E4E4-6497-4EB2-B622-C19AF9FE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4F0BFAA2-9E2C-47AE-8ED2-B41A447D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815"/>
            <a:ext cx="12191999" cy="71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17009BA-F4CD-482E-9BDE-3526A2B34958}"/>
              </a:ext>
            </a:extLst>
          </p:cNvPr>
          <p:cNvSpPr txBox="1"/>
          <p:nvPr/>
        </p:nvSpPr>
        <p:spPr>
          <a:xfrm>
            <a:off x="7723163" y="4360985"/>
            <a:ext cx="205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1AF532AA-20C6-4CCC-90B2-B623994C6569}"/>
              </a:ext>
            </a:extLst>
          </p:cNvPr>
          <p:cNvSpPr/>
          <p:nvPr/>
        </p:nvSpPr>
        <p:spPr>
          <a:xfrm>
            <a:off x="518160" y="2438289"/>
            <a:ext cx="4262511" cy="135049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8A1AA2EA-147C-45E3-9B55-25B280599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76" y="1097866"/>
            <a:ext cx="5793701" cy="326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1B48160-BFEC-4CC6-9CAA-9D066DA9D282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2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>
            <a:extLst>
              <a:ext uri="{FF2B5EF4-FFF2-40B4-BE49-F238E27FC236}">
                <a16:creationId xmlns="" xmlns:a16="http://schemas.microsoft.com/office/drawing/2014/main" id="{8672AAE9-43B1-414D-823E-DAF7FA3E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7"/>
            <a:ext cx="12192000" cy="68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="" xmlns:a16="http://schemas.microsoft.com/office/drawing/2014/main" id="{408B0444-4DC4-4706-B674-BD0CCADEAE29}"/>
              </a:ext>
            </a:extLst>
          </p:cNvPr>
          <p:cNvSpPr/>
          <p:nvPr/>
        </p:nvSpPr>
        <p:spPr>
          <a:xfrm>
            <a:off x="324130" y="1129598"/>
            <a:ext cx="6831065" cy="1118547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="" xmlns:a16="http://schemas.microsoft.com/office/drawing/2014/main" id="{ABD290FE-854D-4AE7-930D-B8F7F147C7C6}"/>
              </a:ext>
            </a:extLst>
          </p:cNvPr>
          <p:cNvSpPr/>
          <p:nvPr/>
        </p:nvSpPr>
        <p:spPr>
          <a:xfrm>
            <a:off x="324130" y="2405663"/>
            <a:ext cx="6831065" cy="111854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189EBABD-96E7-4491-9825-FECC72E73D3D}"/>
              </a:ext>
            </a:extLst>
          </p:cNvPr>
          <p:cNvSpPr/>
          <p:nvPr/>
        </p:nvSpPr>
        <p:spPr>
          <a:xfrm>
            <a:off x="324130" y="3704438"/>
            <a:ext cx="6831065" cy="1118548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A75AD223-F849-4D12-9025-9C8A9591D229}"/>
              </a:ext>
            </a:extLst>
          </p:cNvPr>
          <p:cNvSpPr/>
          <p:nvPr/>
        </p:nvSpPr>
        <p:spPr>
          <a:xfrm>
            <a:off x="324130" y="5003213"/>
            <a:ext cx="6831065" cy="111854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="" xmlns:a16="http://schemas.microsoft.com/office/drawing/2014/main" id="{36E9E7B7-D7F6-4211-BE88-C1F67A745CF1}"/>
              </a:ext>
            </a:extLst>
          </p:cNvPr>
          <p:cNvSpPr/>
          <p:nvPr/>
        </p:nvSpPr>
        <p:spPr>
          <a:xfrm>
            <a:off x="6928396" y="1106889"/>
            <a:ext cx="2138290" cy="1118547"/>
          </a:xfrm>
          <a:prstGeom prst="chevron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="" xmlns:a16="http://schemas.microsoft.com/office/drawing/2014/main" id="{C79EC9BC-9199-4C09-B442-8F5E07CE90B4}"/>
              </a:ext>
            </a:extLst>
          </p:cNvPr>
          <p:cNvSpPr/>
          <p:nvPr/>
        </p:nvSpPr>
        <p:spPr>
          <a:xfrm>
            <a:off x="6928396" y="2405664"/>
            <a:ext cx="2138290" cy="1118547"/>
          </a:xfrm>
          <a:prstGeom prst="chevron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="" xmlns:a16="http://schemas.microsoft.com/office/drawing/2014/main" id="{895807D4-1D7C-4263-8DDF-4D2B517E6B4C}"/>
              </a:ext>
            </a:extLst>
          </p:cNvPr>
          <p:cNvSpPr/>
          <p:nvPr/>
        </p:nvSpPr>
        <p:spPr>
          <a:xfrm>
            <a:off x="6928397" y="3727523"/>
            <a:ext cx="2138289" cy="1118547"/>
          </a:xfrm>
          <a:prstGeom prst="chevron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="" xmlns:a16="http://schemas.microsoft.com/office/drawing/2014/main" id="{4966E4FD-3A84-4E01-A07A-8FBEC5DF9B1D}"/>
              </a:ext>
            </a:extLst>
          </p:cNvPr>
          <p:cNvSpPr/>
          <p:nvPr/>
        </p:nvSpPr>
        <p:spPr>
          <a:xfrm>
            <a:off x="6987361" y="5018362"/>
            <a:ext cx="2187525" cy="1118547"/>
          </a:xfrm>
          <a:prstGeom prst="chevron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F5D9ECE-4A17-4551-928D-2BE3DCDFEAF6}"/>
              </a:ext>
            </a:extLst>
          </p:cNvPr>
          <p:cNvSpPr/>
          <p:nvPr/>
        </p:nvSpPr>
        <p:spPr>
          <a:xfrm>
            <a:off x="3210434" y="92576"/>
            <a:ext cx="57711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- 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793256EF-F280-420A-8C3F-CE40592F4DFF}"/>
              </a:ext>
            </a:extLst>
          </p:cNvPr>
          <p:cNvCxnSpPr/>
          <p:nvPr/>
        </p:nvCxnSpPr>
        <p:spPr>
          <a:xfrm flipV="1">
            <a:off x="9219025" y="168887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5ACE147D-D226-457E-8FFB-31146FCD78E2}"/>
              </a:ext>
            </a:extLst>
          </p:cNvPr>
          <p:cNvCxnSpPr/>
          <p:nvPr/>
        </p:nvCxnSpPr>
        <p:spPr>
          <a:xfrm flipV="1">
            <a:off x="9253971" y="2964937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D96F28E4-D8F9-42C9-B710-16C1222E4079}"/>
              </a:ext>
            </a:extLst>
          </p:cNvPr>
          <p:cNvCxnSpPr/>
          <p:nvPr/>
        </p:nvCxnSpPr>
        <p:spPr>
          <a:xfrm flipV="1">
            <a:off x="9253971" y="431314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C3CF11C7-BE0A-4094-9CB3-A48B65DC9696}"/>
              </a:ext>
            </a:extLst>
          </p:cNvPr>
          <p:cNvCxnSpPr/>
          <p:nvPr/>
        </p:nvCxnSpPr>
        <p:spPr>
          <a:xfrm flipV="1">
            <a:off x="9253971" y="5641938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145A124-F4F9-4621-AF69-81A6C44586F2}"/>
              </a:ext>
            </a:extLst>
          </p:cNvPr>
          <p:cNvSpPr txBox="1"/>
          <p:nvPr/>
        </p:nvSpPr>
        <p:spPr>
          <a:xfrm>
            <a:off x="9790990" y="1404552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509E82-8943-4CE8-B0CC-98C1350DAC33}"/>
              </a:ext>
            </a:extLst>
          </p:cNvPr>
          <p:cNvSpPr txBox="1"/>
          <p:nvPr/>
        </p:nvSpPr>
        <p:spPr>
          <a:xfrm>
            <a:off x="9743079" y="4051531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1426E4F-0993-4FA5-A370-9671053D4ABD}"/>
              </a:ext>
            </a:extLst>
          </p:cNvPr>
          <p:cNvSpPr txBox="1"/>
          <p:nvPr/>
        </p:nvSpPr>
        <p:spPr>
          <a:xfrm>
            <a:off x="9743078" y="2703327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1482A57-6C42-4747-AD70-EE9BD9A2BF93}"/>
              </a:ext>
            </a:extLst>
          </p:cNvPr>
          <p:cNvSpPr txBox="1"/>
          <p:nvPr/>
        </p:nvSpPr>
        <p:spPr>
          <a:xfrm>
            <a:off x="9808215" y="5380328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4" grpId="0" animBg="1"/>
      <p:bldP spid="2" grpId="0" animBg="1"/>
      <p:bldP spid="9" grpId="0" animBg="1"/>
      <p:bldP spid="11" grpId="0" animBg="1"/>
      <p:bldP spid="13" grpId="0" animBg="1"/>
      <p:bldP spid="15" grpId="0"/>
      <p:bldP spid="21" grpId="0"/>
      <p:bldP spid="22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4FA614-7ADF-410D-9100-A53B2683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EA33DE-2061-40BD-8ABF-45C0F8457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53DB9409-EAC5-4E6F-924A-687181BE3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7"/>
            <a:ext cx="12192000" cy="68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073D6A8C-C9D8-430D-AE8E-3D95E6DC2CCA}"/>
              </a:ext>
            </a:extLst>
          </p:cNvPr>
          <p:cNvSpPr/>
          <p:nvPr/>
        </p:nvSpPr>
        <p:spPr>
          <a:xfrm>
            <a:off x="466872" y="1978494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FD21E1CF-C05C-4892-8E10-5F8149434588}"/>
              </a:ext>
            </a:extLst>
          </p:cNvPr>
          <p:cNvSpPr/>
          <p:nvPr/>
        </p:nvSpPr>
        <p:spPr>
          <a:xfrm>
            <a:off x="466872" y="2692057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8B3C730F-BAA2-4D24-B8C6-CB2C18CD5845}"/>
              </a:ext>
            </a:extLst>
          </p:cNvPr>
          <p:cNvSpPr/>
          <p:nvPr/>
        </p:nvSpPr>
        <p:spPr>
          <a:xfrm>
            <a:off x="466872" y="4392146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C5862937-56A0-440D-A743-22E09D5A670B}"/>
              </a:ext>
            </a:extLst>
          </p:cNvPr>
          <p:cNvSpPr/>
          <p:nvPr/>
        </p:nvSpPr>
        <p:spPr>
          <a:xfrm>
            <a:off x="466872" y="5101727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="" xmlns:a16="http://schemas.microsoft.com/office/drawing/2014/main" id="{7A223C28-DBB8-4B60-B635-D2FDC0D77801}"/>
              </a:ext>
            </a:extLst>
          </p:cNvPr>
          <p:cNvSpPr/>
          <p:nvPr/>
        </p:nvSpPr>
        <p:spPr>
          <a:xfrm>
            <a:off x="3165231" y="1847691"/>
            <a:ext cx="237569" cy="133765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2410B84-180F-4A7B-9173-6A89F9BBA08B}"/>
              </a:ext>
            </a:extLst>
          </p:cNvPr>
          <p:cNvSpPr txBox="1"/>
          <p:nvPr/>
        </p:nvSpPr>
        <p:spPr>
          <a:xfrm>
            <a:off x="3577884" y="1965528"/>
            <a:ext cx="2518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C283C2EA-43A8-4555-905C-7387E8509935}"/>
              </a:ext>
            </a:extLst>
          </p:cNvPr>
          <p:cNvCxnSpPr>
            <a:stCxn id="11" idx="3"/>
          </p:cNvCxnSpPr>
          <p:nvPr/>
        </p:nvCxnSpPr>
        <p:spPr>
          <a:xfrm flipV="1">
            <a:off x="6096000" y="244258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F60B2BD-C52E-41C1-A6FF-48CE42BC5C6C}"/>
              </a:ext>
            </a:extLst>
          </p:cNvPr>
          <p:cNvSpPr txBox="1"/>
          <p:nvPr/>
        </p:nvSpPr>
        <p:spPr>
          <a:xfrm>
            <a:off x="6597132" y="2180971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="" xmlns:a16="http://schemas.microsoft.com/office/drawing/2014/main" id="{2B7E08F3-2695-4D7C-A0C0-B949BB5AC9B3}"/>
              </a:ext>
            </a:extLst>
          </p:cNvPr>
          <p:cNvSpPr/>
          <p:nvPr/>
        </p:nvSpPr>
        <p:spPr>
          <a:xfrm>
            <a:off x="3237531" y="4493633"/>
            <a:ext cx="237569" cy="133765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FC4D65C-EE4C-4481-90C2-18AB01D3F8E4}"/>
              </a:ext>
            </a:extLst>
          </p:cNvPr>
          <p:cNvSpPr txBox="1"/>
          <p:nvPr/>
        </p:nvSpPr>
        <p:spPr>
          <a:xfrm>
            <a:off x="3577884" y="4392146"/>
            <a:ext cx="301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BE6EC488-2ED9-4F6C-B7B5-53F79354864B}"/>
              </a:ext>
            </a:extLst>
          </p:cNvPr>
          <p:cNvCxnSpPr/>
          <p:nvPr/>
        </p:nvCxnSpPr>
        <p:spPr>
          <a:xfrm flipV="1">
            <a:off x="6587227" y="4944723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82AB1F5-EB43-43C7-BBAA-10403824741E}"/>
              </a:ext>
            </a:extLst>
          </p:cNvPr>
          <p:cNvSpPr txBox="1"/>
          <p:nvPr/>
        </p:nvSpPr>
        <p:spPr>
          <a:xfrm>
            <a:off x="7006853" y="4683113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2530E4B7-1C98-4ED3-A8CB-4E66F791B0D4}"/>
              </a:ext>
            </a:extLst>
          </p:cNvPr>
          <p:cNvCxnSpPr>
            <a:cxnSpLocks/>
          </p:cNvCxnSpPr>
          <p:nvPr/>
        </p:nvCxnSpPr>
        <p:spPr>
          <a:xfrm flipV="1">
            <a:off x="9171725" y="2516516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6150516-4843-4C26-B55A-ACDD06204E26}"/>
              </a:ext>
            </a:extLst>
          </p:cNvPr>
          <p:cNvSpPr txBox="1"/>
          <p:nvPr/>
        </p:nvSpPr>
        <p:spPr>
          <a:xfrm>
            <a:off x="9673884" y="2180971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18BB6EA5-4220-4FD8-9A75-AA93990DF165}"/>
              </a:ext>
            </a:extLst>
          </p:cNvPr>
          <p:cNvCxnSpPr>
            <a:cxnSpLocks/>
          </p:cNvCxnSpPr>
          <p:nvPr/>
        </p:nvCxnSpPr>
        <p:spPr>
          <a:xfrm flipV="1">
            <a:off x="9381538" y="4971184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E8AC1F0-A13E-4102-9EB8-BD2F52E85B2A}"/>
              </a:ext>
            </a:extLst>
          </p:cNvPr>
          <p:cNvSpPr txBox="1"/>
          <p:nvPr/>
        </p:nvSpPr>
        <p:spPr>
          <a:xfrm>
            <a:off x="9803172" y="4654140"/>
            <a:ext cx="187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5AFCC00-04BB-4BA4-BD25-2A2D42B297FF}"/>
              </a:ext>
            </a:extLst>
          </p:cNvPr>
          <p:cNvSpPr/>
          <p:nvPr/>
        </p:nvSpPr>
        <p:spPr>
          <a:xfrm>
            <a:off x="2984988" y="44326"/>
            <a:ext cx="56557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- 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145E0C1-EE26-497D-B1FF-6BE6219ABF6E}"/>
              </a:ext>
            </a:extLst>
          </p:cNvPr>
          <p:cNvCxnSpPr>
            <a:cxnSpLocks/>
          </p:cNvCxnSpPr>
          <p:nvPr/>
        </p:nvCxnSpPr>
        <p:spPr>
          <a:xfrm>
            <a:off x="958645" y="4837471"/>
            <a:ext cx="2777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F6C0A9BA-6273-40D3-B15F-530EACA18715}"/>
              </a:ext>
            </a:extLst>
          </p:cNvPr>
          <p:cNvCxnSpPr>
            <a:cxnSpLocks/>
          </p:cNvCxnSpPr>
          <p:nvPr/>
        </p:nvCxnSpPr>
        <p:spPr>
          <a:xfrm>
            <a:off x="1654278" y="4852220"/>
            <a:ext cx="292509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00F70F7-7E1D-4539-9D60-266537BE13B7}"/>
              </a:ext>
            </a:extLst>
          </p:cNvPr>
          <p:cNvCxnSpPr>
            <a:cxnSpLocks/>
          </p:cNvCxnSpPr>
          <p:nvPr/>
        </p:nvCxnSpPr>
        <p:spPr>
          <a:xfrm>
            <a:off x="1236406" y="5550310"/>
            <a:ext cx="2089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FF234F5-94F9-4C9C-AA1D-8693E3684E61}"/>
              </a:ext>
            </a:extLst>
          </p:cNvPr>
          <p:cNvCxnSpPr>
            <a:cxnSpLocks/>
          </p:cNvCxnSpPr>
          <p:nvPr/>
        </p:nvCxnSpPr>
        <p:spPr>
          <a:xfrm>
            <a:off x="1669026" y="5550310"/>
            <a:ext cx="2777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8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5" grpId="0" animBg="1"/>
      <p:bldP spid="16" grpId="0"/>
      <p:bldP spid="18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C250C7C-0756-404D-AC05-6E056569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521A9FE-D4AA-404E-93EE-DC7AA5114090}"/>
              </a:ext>
            </a:extLst>
          </p:cNvPr>
          <p:cNvSpPr/>
          <p:nvPr/>
        </p:nvSpPr>
        <p:spPr>
          <a:xfrm>
            <a:off x="1047017" y="1333144"/>
            <a:ext cx="96872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86C70E-D9DB-4F09-8D5D-E169159E0365}"/>
              </a:ext>
            </a:extLst>
          </p:cNvPr>
          <p:cNvSpPr/>
          <p:nvPr/>
        </p:nvSpPr>
        <p:spPr>
          <a:xfrm>
            <a:off x="1167671" y="2122786"/>
            <a:ext cx="76738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="" xmlns:a16="http://schemas.microsoft.com/office/drawing/2014/main" id="{AE0BBA34-5292-431B-B6A2-8C03CBB06AD3}"/>
              </a:ext>
            </a:extLst>
          </p:cNvPr>
          <p:cNvSpPr/>
          <p:nvPr/>
        </p:nvSpPr>
        <p:spPr>
          <a:xfrm>
            <a:off x="10423447" y="5698755"/>
            <a:ext cx="294968" cy="265471"/>
          </a:xfrm>
          <a:prstGeom prst="hear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C2CAE5F-AF45-46EC-A36C-F924F737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D44533A-B663-4F99-9466-7DB5C18755A3}"/>
              </a:ext>
            </a:extLst>
          </p:cNvPr>
          <p:cNvSpPr/>
          <p:nvPr/>
        </p:nvSpPr>
        <p:spPr>
          <a:xfrm>
            <a:off x="909266" y="1025993"/>
            <a:ext cx="1003152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luôn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luôn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1D6788-1DFF-44F9-A0A2-693C1255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BC4665-C53C-464E-BF9D-67593C859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6DEECB6-FAA1-4232-87FD-ADD60ABB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5A6B4-5468-4ED8-8632-FE7B295B7D3F}"/>
              </a:ext>
            </a:extLst>
          </p:cNvPr>
          <p:cNvSpPr/>
          <p:nvPr/>
        </p:nvSpPr>
        <p:spPr>
          <a:xfrm>
            <a:off x="199291" y="1372400"/>
            <a:ext cx="9917724" cy="47830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D0CDE5-CD82-435B-9333-93B8865CA9A9}"/>
              </a:ext>
            </a:extLst>
          </p:cNvPr>
          <p:cNvSpPr txBox="1"/>
          <p:nvPr/>
        </p:nvSpPr>
        <p:spPr>
          <a:xfrm>
            <a:off x="337626" y="1617785"/>
            <a:ext cx="981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9E58AF3-9CF8-4C89-8DFE-6880DD785229}"/>
              </a:ext>
            </a:extLst>
          </p:cNvPr>
          <p:cNvCxnSpPr/>
          <p:nvPr/>
        </p:nvCxnSpPr>
        <p:spPr>
          <a:xfrm>
            <a:off x="2035127" y="2039816"/>
            <a:ext cx="21734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15B14F24-BC3F-4772-BC79-68D737C7D62B}"/>
              </a:ext>
            </a:extLst>
          </p:cNvPr>
          <p:cNvCxnSpPr/>
          <p:nvPr/>
        </p:nvCxnSpPr>
        <p:spPr>
          <a:xfrm>
            <a:off x="4747846" y="2039816"/>
            <a:ext cx="21734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9C70B1-003E-44C6-9A9D-FDC6EDE46546}"/>
              </a:ext>
            </a:extLst>
          </p:cNvPr>
          <p:cNvSpPr txBox="1"/>
          <p:nvPr/>
        </p:nvSpPr>
        <p:spPr>
          <a:xfrm>
            <a:off x="239149" y="2489982"/>
            <a:ext cx="99177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Chung.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2658015" y="2581492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543FB7E3-A649-44B9-84AC-C97766C63388}"/>
              </a:ext>
            </a:extLst>
          </p:cNvPr>
          <p:cNvCxnSpPr>
            <a:cxnSpLocks/>
          </p:cNvCxnSpPr>
          <p:nvPr/>
        </p:nvCxnSpPr>
        <p:spPr>
          <a:xfrm>
            <a:off x="4142065" y="2926931"/>
            <a:ext cx="116410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672E0DC8-E308-4942-A5DB-FCCE2262453C}"/>
              </a:ext>
            </a:extLst>
          </p:cNvPr>
          <p:cNvCxnSpPr>
            <a:cxnSpLocks/>
          </p:cNvCxnSpPr>
          <p:nvPr/>
        </p:nvCxnSpPr>
        <p:spPr>
          <a:xfrm>
            <a:off x="2380967" y="3378102"/>
            <a:ext cx="133877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B96FA1B1-E80D-486D-BCEC-77BAF131D571}"/>
              </a:ext>
            </a:extLst>
          </p:cNvPr>
          <p:cNvCxnSpPr>
            <a:cxnSpLocks/>
          </p:cNvCxnSpPr>
          <p:nvPr/>
        </p:nvCxnSpPr>
        <p:spPr>
          <a:xfrm>
            <a:off x="1188136" y="2924587"/>
            <a:ext cx="16975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5CF36799-C076-4AA6-9802-3C43CF0EAF9E}"/>
              </a:ext>
            </a:extLst>
          </p:cNvPr>
          <p:cNvCxnSpPr>
            <a:cxnSpLocks/>
          </p:cNvCxnSpPr>
          <p:nvPr/>
        </p:nvCxnSpPr>
        <p:spPr>
          <a:xfrm flipV="1">
            <a:off x="351100" y="3378102"/>
            <a:ext cx="1164694" cy="155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94081FA0-67E9-464A-A73F-8DF4F3F3860F}"/>
              </a:ext>
            </a:extLst>
          </p:cNvPr>
          <p:cNvCxnSpPr>
            <a:cxnSpLocks/>
          </p:cNvCxnSpPr>
          <p:nvPr/>
        </p:nvCxnSpPr>
        <p:spPr>
          <a:xfrm>
            <a:off x="5694929" y="3771689"/>
            <a:ext cx="1184830" cy="111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79C0AB1D-1C0C-4B36-9C43-E83086229C43}"/>
              </a:ext>
            </a:extLst>
          </p:cNvPr>
          <p:cNvCxnSpPr>
            <a:cxnSpLocks/>
          </p:cNvCxnSpPr>
          <p:nvPr/>
        </p:nvCxnSpPr>
        <p:spPr>
          <a:xfrm>
            <a:off x="1431243" y="4233538"/>
            <a:ext cx="15190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7DC9C264-4265-4969-BC6C-6D7DBFFFF86B}"/>
              </a:ext>
            </a:extLst>
          </p:cNvPr>
          <p:cNvCxnSpPr>
            <a:cxnSpLocks/>
          </p:cNvCxnSpPr>
          <p:nvPr/>
        </p:nvCxnSpPr>
        <p:spPr>
          <a:xfrm>
            <a:off x="5218192" y="4216288"/>
            <a:ext cx="1207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E8DE1D0B-DFAC-44E5-B6DF-1FAB9EEC5EB2}"/>
              </a:ext>
            </a:extLst>
          </p:cNvPr>
          <p:cNvCxnSpPr>
            <a:cxnSpLocks/>
          </p:cNvCxnSpPr>
          <p:nvPr/>
        </p:nvCxnSpPr>
        <p:spPr>
          <a:xfrm>
            <a:off x="6712466" y="4213489"/>
            <a:ext cx="1207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41190A20-0CCB-423E-ABFD-AC51C76C6C2C}"/>
              </a:ext>
            </a:extLst>
          </p:cNvPr>
          <p:cNvCxnSpPr>
            <a:cxnSpLocks/>
          </p:cNvCxnSpPr>
          <p:nvPr/>
        </p:nvCxnSpPr>
        <p:spPr>
          <a:xfrm flipV="1">
            <a:off x="4827099" y="4631769"/>
            <a:ext cx="1268901" cy="92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C66DC9BE-149B-4861-97B3-81123ED599A3}"/>
              </a:ext>
            </a:extLst>
          </p:cNvPr>
          <p:cNvCxnSpPr>
            <a:cxnSpLocks/>
          </p:cNvCxnSpPr>
          <p:nvPr/>
        </p:nvCxnSpPr>
        <p:spPr>
          <a:xfrm>
            <a:off x="7621477" y="5083219"/>
            <a:ext cx="13109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C7045B38-4518-422F-B7A1-830E065116CA}"/>
              </a:ext>
            </a:extLst>
          </p:cNvPr>
          <p:cNvCxnSpPr>
            <a:cxnSpLocks/>
          </p:cNvCxnSpPr>
          <p:nvPr/>
        </p:nvCxnSpPr>
        <p:spPr>
          <a:xfrm>
            <a:off x="1971237" y="5495505"/>
            <a:ext cx="12247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756B68AF-D01F-429F-A230-7CBC1E8A94EA}"/>
              </a:ext>
            </a:extLst>
          </p:cNvPr>
          <p:cNvCxnSpPr>
            <a:cxnSpLocks/>
          </p:cNvCxnSpPr>
          <p:nvPr/>
        </p:nvCxnSpPr>
        <p:spPr>
          <a:xfrm flipV="1">
            <a:off x="5357747" y="5495505"/>
            <a:ext cx="1445749" cy="92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3467244" y="2579344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4096167" y="2590075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4634937" y="2587927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5717140" y="2587926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6577885" y="2585778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7296961" y="2583630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7861489" y="2594361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8232832" y="2579334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9016303" y="2564307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9786895" y="2575038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994476" y="2965714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2396139" y="2976445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3102336" y="2987176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3666864" y="2985028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4257150" y="2982880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6019425" y="2980732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6777138" y="2965705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7521972" y="2976436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8060742" y="2974288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8638149" y="2959261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9421620" y="2969992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1108239" y="3401452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1994742" y="3386425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2623665" y="3384277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3638958" y="3382129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5014863" y="3392860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6429405" y="3377833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7341666" y="3401443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8060742" y="3425053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8766939" y="3422905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9112524" y="3420757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9677052" y="3418609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835632" y="3824311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1516071" y="3822163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2673033" y="3832894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3224682" y="3817867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3827847" y="3828598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4392375" y="3839329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5652369" y="3837181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6513114" y="3809275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7528407" y="3794248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8195967" y="3817858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9597630" y="3828589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949395" y="4234291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1475286" y="4257901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2078451" y="4255753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2655858" y="4266484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3014322" y="4251457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3591729" y="4249309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=""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4735860" y="4257901"/>
            <a:ext cx="77371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ói">
            <a:hlinkClick r:id="" action="ppaction://media"/>
            <a:extLst>
              <a:ext uri="{FF2B5EF4-FFF2-40B4-BE49-F238E27FC236}">
                <a16:creationId xmlns="" xmlns:a16="http://schemas.microsoft.com/office/drawing/2014/main" id="{EA3BB2C6-00E9-4CAC-983A-CA34CD99E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DA112D65-6320-44F3-8431-DBFFE2140B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42"/>
    </mc:Choice>
    <mc:Fallback xmlns="">
      <p:transition spd="slow" advTm="8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6" objId="3"/>
        <p14:pauseEvt time="80133" objId="3"/>
        <p14:stopEvt time="80133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66A8D91-4620-470D-9553-AE469FF8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6B0FD1-9849-48B5-B120-0EDEC8FB2755}"/>
              </a:ext>
            </a:extLst>
          </p:cNvPr>
          <p:cNvSpPr txBox="1"/>
          <p:nvPr/>
        </p:nvSpPr>
        <p:spPr>
          <a:xfrm>
            <a:off x="127110" y="45258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3B660F2-F1CE-4E61-A27E-1869043416B8}"/>
              </a:ext>
            </a:extLst>
          </p:cNvPr>
          <p:cNvSpPr/>
          <p:nvPr/>
        </p:nvSpPr>
        <p:spPr>
          <a:xfrm>
            <a:off x="2979172" y="7136536"/>
            <a:ext cx="9211615" cy="136207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71259D-B77A-432E-AE43-3C4E5AE625BE}"/>
              </a:ext>
            </a:extLst>
          </p:cNvPr>
          <p:cNvSpPr txBox="1"/>
          <p:nvPr/>
        </p:nvSpPr>
        <p:spPr>
          <a:xfrm>
            <a:off x="3107496" y="7226140"/>
            <a:ext cx="92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041FAEB-03C4-418E-8755-29A81DB36A73}"/>
              </a:ext>
            </a:extLst>
          </p:cNvPr>
          <p:cNvSpPr txBox="1"/>
          <p:nvPr/>
        </p:nvSpPr>
        <p:spPr>
          <a:xfrm>
            <a:off x="3107496" y="7763256"/>
            <a:ext cx="92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39D38F5-EE5B-4D20-B166-9F5FB49A6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26699" y="207697"/>
            <a:ext cx="1816265" cy="48154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7C1E796-7A63-4C04-82AD-7CED7F20A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05694" y="262745"/>
            <a:ext cx="1816265" cy="47053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2D6A05-D478-43BA-B4B1-5DFFF0B4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68199" y="2664603"/>
            <a:ext cx="1852439" cy="455276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2478F121-B0D8-42D8-A9C0-5ABDD4F9E2A1}"/>
              </a:ext>
            </a:extLst>
          </p:cNvPr>
          <p:cNvSpPr/>
          <p:nvPr/>
        </p:nvSpPr>
        <p:spPr>
          <a:xfrm>
            <a:off x="2991218" y="2869016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239F19E-4A8D-4EAF-9003-AA50E57E117D}"/>
              </a:ext>
            </a:extLst>
          </p:cNvPr>
          <p:cNvSpPr txBox="1"/>
          <p:nvPr/>
        </p:nvSpPr>
        <p:spPr>
          <a:xfrm>
            <a:off x="6086168" y="5207272"/>
            <a:ext cx="54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3A2E85C-99F5-40B0-B168-B49D1CBB2FA8}"/>
              </a:ext>
            </a:extLst>
          </p:cNvPr>
          <p:cNvSpPr/>
          <p:nvPr/>
        </p:nvSpPr>
        <p:spPr>
          <a:xfrm>
            <a:off x="8622281" y="2885942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98B20F6-5F2E-4E4F-A9B1-283B5C0B8FE6}"/>
              </a:ext>
            </a:extLst>
          </p:cNvPr>
          <p:cNvSpPr txBox="1"/>
          <p:nvPr/>
        </p:nvSpPr>
        <p:spPr>
          <a:xfrm>
            <a:off x="8740270" y="2869016"/>
            <a:ext cx="54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747854B5-57C3-4ACC-84B8-325E6DC3E172}"/>
              </a:ext>
            </a:extLst>
          </p:cNvPr>
          <p:cNvSpPr/>
          <p:nvPr/>
        </p:nvSpPr>
        <p:spPr>
          <a:xfrm>
            <a:off x="5904183" y="5207272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D0E0866-895A-4C4F-8A16-2CD9122E4002}"/>
              </a:ext>
            </a:extLst>
          </p:cNvPr>
          <p:cNvSpPr txBox="1"/>
          <p:nvPr/>
        </p:nvSpPr>
        <p:spPr>
          <a:xfrm>
            <a:off x="3107496" y="2852092"/>
            <a:ext cx="83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59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4" grpId="0" animBg="1"/>
      <p:bldP spid="35" grpId="0"/>
      <p:bldP spid="36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FD02D16-2D45-4323-8B74-CA744E8C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bFLOWERred">
            <a:extLst>
              <a:ext uri="{FF2B5EF4-FFF2-40B4-BE49-F238E27FC236}">
                <a16:creationId xmlns="" xmlns:a16="http://schemas.microsoft.com/office/drawing/2014/main" id="{A338EC6F-88EC-4B2F-A795-4FF269A263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04" y="4492180"/>
            <a:ext cx="21685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bFLOWERred">
            <a:extLst>
              <a:ext uri="{FF2B5EF4-FFF2-40B4-BE49-F238E27FC236}">
                <a16:creationId xmlns="" xmlns:a16="http://schemas.microsoft.com/office/drawing/2014/main" id="{6A73B57D-6B68-4B70-8FBA-1BC7D67279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38" y="5053473"/>
            <a:ext cx="23780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A749D42-41F5-41AF-91D8-F11E3EB6E7F8}"/>
              </a:ext>
            </a:extLst>
          </p:cNvPr>
          <p:cNvSpPr/>
          <p:nvPr/>
        </p:nvSpPr>
        <p:spPr>
          <a:xfrm>
            <a:off x="425216" y="2065072"/>
            <a:ext cx="1134156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B90B9BE-BF2F-42B5-A2F2-FB41522524B6}"/>
              </a:ext>
            </a:extLst>
          </p:cNvPr>
          <p:cNvSpPr/>
          <p:nvPr/>
        </p:nvSpPr>
        <p:spPr>
          <a:xfrm>
            <a:off x="99930" y="4130143"/>
            <a:ext cx="3635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Hẹn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gặp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lại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!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legie" panose="00000400000000000000" pitchFamily="2" charset="0"/>
              <a:ea typeface="Allegie" panose="00000400000000000000" pitchFamily="2" charset="0"/>
              <a:cs typeface="Allegi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9136F1DA-5C63-47AD-A636-E7BF1007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400762F-5944-48DE-90D0-6F0E631E2FEA}"/>
              </a:ext>
            </a:extLst>
          </p:cNvPr>
          <p:cNvSpPr txBox="1"/>
          <p:nvPr/>
        </p:nvSpPr>
        <p:spPr>
          <a:xfrm>
            <a:off x="1195754" y="1631852"/>
            <a:ext cx="1019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33B741-B799-4E1F-8576-67EEBE662FB3}"/>
              </a:ext>
            </a:extLst>
          </p:cNvPr>
          <p:cNvSpPr txBox="1"/>
          <p:nvPr/>
        </p:nvSpPr>
        <p:spPr>
          <a:xfrm>
            <a:off x="2082018" y="2613710"/>
            <a:ext cx="8426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F39DA826-5A58-4B40-B34C-EBC32F92C84A}"/>
              </a:ext>
            </a:extLst>
          </p:cNvPr>
          <p:cNvCxnSpPr>
            <a:cxnSpLocks/>
          </p:cNvCxnSpPr>
          <p:nvPr/>
        </p:nvCxnSpPr>
        <p:spPr>
          <a:xfrm>
            <a:off x="3038621" y="3277772"/>
            <a:ext cx="251811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1202AB8-26BD-4FA2-A4BF-C75F4AF83157}"/>
              </a:ext>
            </a:extLst>
          </p:cNvPr>
          <p:cNvCxnSpPr>
            <a:cxnSpLocks/>
          </p:cNvCxnSpPr>
          <p:nvPr/>
        </p:nvCxnSpPr>
        <p:spPr>
          <a:xfrm>
            <a:off x="7636412" y="3247292"/>
            <a:ext cx="11699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BB82099-1CE5-41EF-8416-7B6D0497D6DC}"/>
              </a:ext>
            </a:extLst>
          </p:cNvPr>
          <p:cNvCxnSpPr>
            <a:cxnSpLocks/>
          </p:cNvCxnSpPr>
          <p:nvPr/>
        </p:nvCxnSpPr>
        <p:spPr>
          <a:xfrm>
            <a:off x="8914228" y="3247292"/>
            <a:ext cx="6940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3DACFAC-CA19-4D95-9606-CE14310AAC09}"/>
              </a:ext>
            </a:extLst>
          </p:cNvPr>
          <p:cNvCxnSpPr>
            <a:cxnSpLocks/>
          </p:cNvCxnSpPr>
          <p:nvPr/>
        </p:nvCxnSpPr>
        <p:spPr>
          <a:xfrm>
            <a:off x="2738510" y="3838675"/>
            <a:ext cx="19600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D32C0C3-FC94-40C1-8423-DECCE3FE93C1}"/>
              </a:ext>
            </a:extLst>
          </p:cNvPr>
          <p:cNvCxnSpPr>
            <a:cxnSpLocks/>
          </p:cNvCxnSpPr>
          <p:nvPr/>
        </p:nvCxnSpPr>
        <p:spPr>
          <a:xfrm>
            <a:off x="8329246" y="3838675"/>
            <a:ext cx="147593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7D2F2EE-CACD-4B1A-AFB8-DB6645EEBEEC}"/>
              </a:ext>
            </a:extLst>
          </p:cNvPr>
          <p:cNvCxnSpPr>
            <a:cxnSpLocks/>
          </p:cNvCxnSpPr>
          <p:nvPr/>
        </p:nvCxnSpPr>
        <p:spPr>
          <a:xfrm>
            <a:off x="7493393" y="3857428"/>
            <a:ext cx="728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419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86"/>
    </mc:Choice>
    <mc:Fallback xmlns="">
      <p:transition spd="slow" advTm="7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="" xmlns:a16="http://schemas.microsoft.com/office/drawing/2014/main" id="{C0B19A21-83CE-415A-B381-1A5735EF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B0FB7B9-3DEE-4839-A9A8-E7D9124CF0C0}"/>
              </a:ext>
            </a:extLst>
          </p:cNvPr>
          <p:cNvSpPr/>
          <p:nvPr/>
        </p:nvSpPr>
        <p:spPr>
          <a:xfrm>
            <a:off x="4028781" y="688369"/>
            <a:ext cx="4472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6509F67-5B8D-4658-94F6-3DC6EB26D31F}"/>
              </a:ext>
            </a:extLst>
          </p:cNvPr>
          <p:cNvSpPr/>
          <p:nvPr/>
        </p:nvSpPr>
        <p:spPr>
          <a:xfrm>
            <a:off x="3132157" y="1417239"/>
            <a:ext cx="62653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DANH TỪ CHUNG</a:t>
            </a:r>
            <a:endParaRPr lang="en-US" sz="6600" b="0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861AC21-C3C8-4CE6-8575-57F85FE2A4B1}"/>
              </a:ext>
            </a:extLst>
          </p:cNvPr>
          <p:cNvSpPr/>
          <p:nvPr/>
        </p:nvSpPr>
        <p:spPr>
          <a:xfrm>
            <a:off x="2788921" y="2197941"/>
            <a:ext cx="69517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en-US" sz="660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À DANH TỪ RIÊNG</a:t>
            </a:r>
            <a:endParaRPr lang="en-US" sz="6600" b="0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068142"/>
      </p:ext>
    </p:extLst>
  </p:cSld>
  <p:clrMapOvr>
    <a:masterClrMapping/>
  </p:clrMapOvr>
  <p:transition spd="slow" advTm="7533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CBBA8266-FB5B-4732-BE9E-9E79442B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86BD357-8FEC-450D-B342-3629AFDA7FD8}"/>
              </a:ext>
            </a:extLst>
          </p:cNvPr>
          <p:cNvSpPr/>
          <p:nvPr/>
        </p:nvSpPr>
        <p:spPr>
          <a:xfrm>
            <a:off x="3782866" y="716505"/>
            <a:ext cx="46262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36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EB63D1-9553-464B-87CA-E93451A65F66}"/>
              </a:ext>
            </a:extLst>
          </p:cNvPr>
          <p:cNvSpPr txBox="1"/>
          <p:nvPr/>
        </p:nvSpPr>
        <p:spPr>
          <a:xfrm>
            <a:off x="2729133" y="1740290"/>
            <a:ext cx="7469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8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0"/>
    </mc:Choice>
    <mc:Fallback xmlns="">
      <p:transition spd="slow" advTm="1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="" xmlns:a16="http://schemas.microsoft.com/office/drawing/2014/main" id="{A50B7D3F-C330-4372-B7E9-28FC32832555}"/>
              </a:ext>
            </a:extLst>
          </p:cNvPr>
          <p:cNvGrpSpPr/>
          <p:nvPr/>
        </p:nvGrpSpPr>
        <p:grpSpPr>
          <a:xfrm>
            <a:off x="1598208" y="111561"/>
            <a:ext cx="4561333" cy="1992421"/>
            <a:chOff x="3613644" y="239583"/>
            <a:chExt cx="3181038" cy="1992421"/>
          </a:xfrm>
        </p:grpSpPr>
        <p:pic>
          <p:nvPicPr>
            <p:cNvPr id="12" name="图片 3">
              <a:extLst>
                <a:ext uri="{FF2B5EF4-FFF2-40B4-BE49-F238E27FC236}">
                  <a16:creationId xmlns="" xmlns:a16="http://schemas.microsoft.com/office/drawing/2014/main" id="{91E5D3AB-230C-47BA-9CBD-14C4EF82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13" name="Group 5">
              <a:extLst>
                <a:ext uri="{FF2B5EF4-FFF2-40B4-BE49-F238E27FC236}">
                  <a16:creationId xmlns="" xmlns:a16="http://schemas.microsoft.com/office/drawing/2014/main" id="{AFCA26E5-C07F-4C14-A279-23CE5678C2F9}"/>
                </a:ext>
              </a:extLst>
            </p:cNvPr>
            <p:cNvGrpSpPr/>
            <p:nvPr/>
          </p:nvGrpSpPr>
          <p:grpSpPr>
            <a:xfrm rot="21438708">
              <a:off x="3936566" y="996111"/>
              <a:ext cx="2858116" cy="530915"/>
              <a:chOff x="1944438" y="1104930"/>
              <a:chExt cx="3810820" cy="707886"/>
            </a:xfrm>
          </p:grpSpPr>
          <p:sp>
            <p:nvSpPr>
              <p:cNvPr id="14" name="TextBox 6">
                <a:extLst>
                  <a:ext uri="{FF2B5EF4-FFF2-40B4-BE49-F238E27FC236}">
                    <a16:creationId xmlns="" xmlns:a16="http://schemas.microsoft.com/office/drawing/2014/main" id="{09AF0D45-DA75-406E-B164-7DBB6E4D371E}"/>
                  </a:ext>
                </a:extLst>
              </p:cNvPr>
              <p:cNvSpPr txBox="1"/>
              <p:nvPr/>
            </p:nvSpPr>
            <p:spPr>
              <a:xfrm>
                <a:off x="1944438" y="1104930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</a:t>
                </a:r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="" xmlns:a16="http://schemas.microsoft.com/office/drawing/2014/main" id="{06C805AA-5DCA-46B6-A018-FF01C137ECD7}"/>
                  </a:ext>
                </a:extLst>
              </p:cNvPr>
              <p:cNvSpPr txBox="1"/>
              <p:nvPr/>
            </p:nvSpPr>
            <p:spPr>
              <a:xfrm>
                <a:off x="2094439" y="1116255"/>
                <a:ext cx="3660819" cy="577391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endParaRPr lang="en-US" altLang="zh-CN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" name="组合 6">
            <a:extLst>
              <a:ext uri="{FF2B5EF4-FFF2-40B4-BE49-F238E27FC236}">
                <a16:creationId xmlns="" xmlns:a16="http://schemas.microsoft.com/office/drawing/2014/main" id="{AACAD661-5263-40EF-B649-116D053B9146}"/>
              </a:ext>
            </a:extLst>
          </p:cNvPr>
          <p:cNvGrpSpPr/>
          <p:nvPr/>
        </p:nvGrpSpPr>
        <p:grpSpPr>
          <a:xfrm>
            <a:off x="6312576" y="1103063"/>
            <a:ext cx="4780316" cy="1992421"/>
            <a:chOff x="3613644" y="239583"/>
            <a:chExt cx="3333755" cy="1992421"/>
          </a:xfrm>
        </p:grpSpPr>
        <p:pic>
          <p:nvPicPr>
            <p:cNvPr id="17" name="图片 3">
              <a:extLst>
                <a:ext uri="{FF2B5EF4-FFF2-40B4-BE49-F238E27FC236}">
                  <a16:creationId xmlns="" xmlns:a16="http://schemas.microsoft.com/office/drawing/2014/main" id="{58355BA7-EC36-494B-984B-CDF6EDF7F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18" name="Group 5">
              <a:extLst>
                <a:ext uri="{FF2B5EF4-FFF2-40B4-BE49-F238E27FC236}">
                  <a16:creationId xmlns="" xmlns:a16="http://schemas.microsoft.com/office/drawing/2014/main" id="{6BD450FA-6D36-4D34-91B2-3842E37209BB}"/>
                </a:ext>
              </a:extLst>
            </p:cNvPr>
            <p:cNvGrpSpPr/>
            <p:nvPr/>
          </p:nvGrpSpPr>
          <p:grpSpPr>
            <a:xfrm rot="21438708">
              <a:off x="3797004" y="1029316"/>
              <a:ext cx="3150395" cy="530915"/>
              <a:chOff x="1756269" y="1149567"/>
              <a:chExt cx="4200526" cy="707886"/>
            </a:xfrm>
          </p:grpSpPr>
          <p:sp>
            <p:nvSpPr>
              <p:cNvPr id="19" name="TextBox 6">
                <a:extLst>
                  <a:ext uri="{FF2B5EF4-FFF2-40B4-BE49-F238E27FC236}">
                    <a16:creationId xmlns="" xmlns:a16="http://schemas.microsoft.com/office/drawing/2014/main" id="{A6012D5F-B7B7-47F4-9B95-67BEB34CDADB}"/>
                  </a:ext>
                </a:extLst>
              </p:cNvPr>
              <p:cNvSpPr txBox="1"/>
              <p:nvPr/>
            </p:nvSpPr>
            <p:spPr>
              <a:xfrm>
                <a:off x="1756269" y="1149567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II.</a:t>
                </a:r>
              </a:p>
            </p:txBody>
          </p:sp>
          <p:sp>
            <p:nvSpPr>
              <p:cNvPr id="20" name="TextBox 8">
                <a:extLst>
                  <a:ext uri="{FF2B5EF4-FFF2-40B4-BE49-F238E27FC236}">
                    <a16:creationId xmlns="" xmlns:a16="http://schemas.microsoft.com/office/drawing/2014/main" id="{71E8DC12-E646-49E3-B0D2-13611EC732DF}"/>
                  </a:ext>
                </a:extLst>
              </p:cNvPr>
              <p:cNvSpPr txBox="1"/>
              <p:nvPr/>
            </p:nvSpPr>
            <p:spPr>
              <a:xfrm>
                <a:off x="1994220" y="1514571"/>
                <a:ext cx="3962575" cy="269393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endParaRPr lang="zh-CN" alt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组合 6">
            <a:extLst>
              <a:ext uri="{FF2B5EF4-FFF2-40B4-BE49-F238E27FC236}">
                <a16:creationId xmlns="" xmlns:a16="http://schemas.microsoft.com/office/drawing/2014/main" id="{4F3610B5-FC3B-465C-9EFD-426F5D22E581}"/>
              </a:ext>
            </a:extLst>
          </p:cNvPr>
          <p:cNvGrpSpPr/>
          <p:nvPr/>
        </p:nvGrpSpPr>
        <p:grpSpPr>
          <a:xfrm>
            <a:off x="3429705" y="3027283"/>
            <a:ext cx="4922048" cy="1992421"/>
            <a:chOff x="3613644" y="239583"/>
            <a:chExt cx="3432598" cy="1992421"/>
          </a:xfrm>
        </p:grpSpPr>
        <p:pic>
          <p:nvPicPr>
            <p:cNvPr id="22" name="图片 3">
              <a:extLst>
                <a:ext uri="{FF2B5EF4-FFF2-40B4-BE49-F238E27FC236}">
                  <a16:creationId xmlns="" xmlns:a16="http://schemas.microsoft.com/office/drawing/2014/main" id="{8C5FDD7E-FCA0-41FE-AFC8-3EC183D2A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23" name="Group 5">
              <a:extLst>
                <a:ext uri="{FF2B5EF4-FFF2-40B4-BE49-F238E27FC236}">
                  <a16:creationId xmlns="" xmlns:a16="http://schemas.microsoft.com/office/drawing/2014/main" id="{3EF95738-15F5-43B2-9D58-3C7AD6CB21A6}"/>
                </a:ext>
              </a:extLst>
            </p:cNvPr>
            <p:cNvGrpSpPr/>
            <p:nvPr/>
          </p:nvGrpSpPr>
          <p:grpSpPr>
            <a:xfrm rot="21438708">
              <a:off x="3796949" y="1026997"/>
              <a:ext cx="3249293" cy="530915"/>
              <a:chOff x="1756269" y="1149567"/>
              <a:chExt cx="4332390" cy="707886"/>
            </a:xfrm>
          </p:grpSpPr>
          <p:sp>
            <p:nvSpPr>
              <p:cNvPr id="24" name="TextBox 6">
                <a:extLst>
                  <a:ext uri="{FF2B5EF4-FFF2-40B4-BE49-F238E27FC236}">
                    <a16:creationId xmlns="" xmlns:a16="http://schemas.microsoft.com/office/drawing/2014/main" id="{6E7ACFF5-A73D-4353-9C7F-7069D3E42EFB}"/>
                  </a:ext>
                </a:extLst>
              </p:cNvPr>
              <p:cNvSpPr txBox="1"/>
              <p:nvPr/>
            </p:nvSpPr>
            <p:spPr>
              <a:xfrm>
                <a:off x="1756269" y="1149567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III. </a:t>
                </a:r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="" xmlns:a16="http://schemas.microsoft.com/office/drawing/2014/main" id="{F1B318D1-7252-4A36-BC39-1A587828677C}"/>
                  </a:ext>
                </a:extLst>
              </p:cNvPr>
              <p:cNvSpPr txBox="1"/>
              <p:nvPr/>
            </p:nvSpPr>
            <p:spPr>
              <a:xfrm>
                <a:off x="2126084" y="1448983"/>
                <a:ext cx="3962575" cy="269393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zh-CN" alt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4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95"/>
    </mc:Choice>
    <mc:Fallback xmlns="">
      <p:transition advTm="2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CAEE4FF6-271A-4D99-B954-C6B89063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DF541-E88E-4FF1-8A52-74B9F49D5EA3}"/>
              </a:ext>
            </a:extLst>
          </p:cNvPr>
          <p:cNvSpPr/>
          <p:nvPr/>
        </p:nvSpPr>
        <p:spPr>
          <a:xfrm>
            <a:off x="1681835" y="351813"/>
            <a:ext cx="7501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Ô CỬA BÍ MẬT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B925A25C-84C1-448B-B3EA-9EEED4E77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35" y="2149865"/>
            <a:ext cx="1981200" cy="358140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D2EB6312-3276-4331-8F9A-DC4380310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6710" y="2178440"/>
            <a:ext cx="1981200" cy="358140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072C5F4E-2955-4C8B-B128-6BBB776B7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1525" y="2159390"/>
            <a:ext cx="1990725" cy="360045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83432724-CC34-4073-9CA3-BFDFD123A4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2063" y="2130815"/>
            <a:ext cx="1962150" cy="35909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A7F70A9-1FD7-481C-8795-13E4EDBEC683}"/>
              </a:ext>
            </a:extLst>
          </p:cNvPr>
          <p:cNvSpPr/>
          <p:nvPr/>
        </p:nvSpPr>
        <p:spPr>
          <a:xfrm>
            <a:off x="984738" y="6267156"/>
            <a:ext cx="506437" cy="32355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2D017D4-6F95-4A12-BB46-1B34864A00B0}"/>
              </a:ext>
            </a:extLst>
          </p:cNvPr>
          <p:cNvSpPr/>
          <p:nvPr/>
        </p:nvSpPr>
        <p:spPr>
          <a:xfrm>
            <a:off x="4016554" y="6590834"/>
            <a:ext cx="678425" cy="26716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8B282AE9-BB2E-4062-9349-531E95618D66}"/>
              </a:ext>
            </a:extLst>
          </p:cNvPr>
          <p:cNvSpPr/>
          <p:nvPr/>
        </p:nvSpPr>
        <p:spPr>
          <a:xfrm>
            <a:off x="7344697" y="6267156"/>
            <a:ext cx="1135626" cy="590844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5738CC3C-3460-4795-A72C-20C79ECE8A67}"/>
              </a:ext>
            </a:extLst>
          </p:cNvPr>
          <p:cNvSpPr/>
          <p:nvPr/>
        </p:nvSpPr>
        <p:spPr>
          <a:xfrm>
            <a:off x="9462063" y="6473180"/>
            <a:ext cx="2009799" cy="412955"/>
          </a:xfrm>
          <a:prstGeom prst="cloud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7649"/>
      </p:ext>
    </p:extLst>
  </p:cSld>
  <p:clrMapOvr>
    <a:masterClrMapping/>
  </p:clrMapOvr>
  <p:transition spd="slow" advTm="2557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>
            <a:extLst>
              <a:ext uri="{FF2B5EF4-FFF2-40B4-BE49-F238E27FC236}">
                <a16:creationId xmlns="" xmlns:a16="http://schemas.microsoft.com/office/drawing/2014/main" id="{8672AAE9-43B1-414D-823E-DAF7FA3E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5101133-B08E-412A-94DB-7D1E2D50B3BF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8BD9DB00-C5DE-4182-A2B1-8A9C92373E21}"/>
              </a:ext>
            </a:extLst>
          </p:cNvPr>
          <p:cNvSpPr/>
          <p:nvPr/>
        </p:nvSpPr>
        <p:spPr>
          <a:xfrm>
            <a:off x="594332" y="2078501"/>
            <a:ext cx="4262511" cy="135049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0E359D-89E2-4B6B-819B-BFFFB2FD4C41}"/>
              </a:ext>
            </a:extLst>
          </p:cNvPr>
          <p:cNvSpPr txBox="1"/>
          <p:nvPr/>
        </p:nvSpPr>
        <p:spPr>
          <a:xfrm>
            <a:off x="10203766" y="2430584"/>
            <a:ext cx="158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825437647713973226">
            <a:hlinkClick r:id="" action="ppaction://media"/>
            <a:extLst>
              <a:ext uri="{FF2B5EF4-FFF2-40B4-BE49-F238E27FC236}">
                <a16:creationId xmlns="" xmlns:a16="http://schemas.microsoft.com/office/drawing/2014/main" id="{EEDE33A8-EC5E-4565-A617-70BA84F5E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049" y="913999"/>
            <a:ext cx="4262510" cy="57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CAEE4FF6-271A-4D99-B954-C6B89063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DF541-E88E-4FF1-8A52-74B9F49D5EA3}"/>
              </a:ext>
            </a:extLst>
          </p:cNvPr>
          <p:cNvSpPr/>
          <p:nvPr/>
        </p:nvSpPr>
        <p:spPr>
          <a:xfrm>
            <a:off x="1681835" y="351813"/>
            <a:ext cx="7501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Ô CỬA BÍ MẬT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D2EB6312-3276-4331-8F9A-DC4380310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710" y="2178440"/>
            <a:ext cx="1981200" cy="35814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072C5F4E-2955-4C8B-B128-6BBB776B7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525" y="2159390"/>
            <a:ext cx="1990725" cy="360045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83432724-CC34-4073-9CA3-BFDFD123A4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2063" y="2130815"/>
            <a:ext cx="1962150" cy="35909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A7F70A9-1FD7-481C-8795-13E4EDBEC683}"/>
              </a:ext>
            </a:extLst>
          </p:cNvPr>
          <p:cNvSpPr/>
          <p:nvPr/>
        </p:nvSpPr>
        <p:spPr>
          <a:xfrm>
            <a:off x="984738" y="6267156"/>
            <a:ext cx="506437" cy="32355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2D017D4-6F95-4A12-BB46-1B34864A00B0}"/>
              </a:ext>
            </a:extLst>
          </p:cNvPr>
          <p:cNvSpPr/>
          <p:nvPr/>
        </p:nvSpPr>
        <p:spPr>
          <a:xfrm>
            <a:off x="4016554" y="6590834"/>
            <a:ext cx="678425" cy="26716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8B282AE9-BB2E-4062-9349-531E95618D66}"/>
              </a:ext>
            </a:extLst>
          </p:cNvPr>
          <p:cNvSpPr/>
          <p:nvPr/>
        </p:nvSpPr>
        <p:spPr>
          <a:xfrm>
            <a:off x="7344697" y="6267156"/>
            <a:ext cx="1135626" cy="590844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5738CC3C-3460-4795-A72C-20C79ECE8A67}"/>
              </a:ext>
            </a:extLst>
          </p:cNvPr>
          <p:cNvSpPr/>
          <p:nvPr/>
        </p:nvSpPr>
        <p:spPr>
          <a:xfrm>
            <a:off x="9462063" y="6473180"/>
            <a:ext cx="2009799" cy="412955"/>
          </a:xfrm>
          <a:prstGeom prst="cloud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4092481"/>
      </p:ext>
    </p:extLst>
  </p:cSld>
  <p:clrMapOvr>
    <a:masterClrMapping/>
  </p:clrMapOvr>
  <p:transition spd="slow" advTm="2557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2|5.8|1.4|0.8|1.2|1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2|2.4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</TotalTime>
  <Words>608</Words>
  <Application>Microsoft Office PowerPoint</Application>
  <PresentationFormat>Custom</PresentationFormat>
  <Paragraphs>78</Paragraphs>
  <Slides>21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</cp:lastModifiedBy>
  <cp:revision>53</cp:revision>
  <dcterms:created xsi:type="dcterms:W3CDTF">2021-09-07T01:22:58Z</dcterms:created>
  <dcterms:modified xsi:type="dcterms:W3CDTF">2021-10-26T01:11:07Z</dcterms:modified>
</cp:coreProperties>
</file>